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7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8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6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5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1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2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5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5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0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30F97-398E-478F-9827-75DD4D7294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A440A-ABB3-4E86-BD92-18B1672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8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51" y="5463781"/>
            <a:ext cx="5489785" cy="10068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374" y="5638214"/>
            <a:ext cx="5140764" cy="8098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b="19276"/>
          <a:stretch/>
        </p:blipFill>
        <p:spPr>
          <a:xfrm>
            <a:off x="946709" y="244269"/>
            <a:ext cx="10375693" cy="486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7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94" y="5449110"/>
            <a:ext cx="5273217" cy="9671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511932"/>
            <a:ext cx="5229164" cy="8237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0889" y="361445"/>
            <a:ext cx="8251890" cy="487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81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61" y="5571349"/>
            <a:ext cx="5381502" cy="9870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5653" y="5740327"/>
            <a:ext cx="5192900" cy="8180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2948" b="3715"/>
          <a:stretch/>
        </p:blipFill>
        <p:spPr>
          <a:xfrm>
            <a:off x="1503946" y="433137"/>
            <a:ext cx="9276348" cy="500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17143" y="5714035"/>
            <a:ext cx="5282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6666"/>
                </a:solidFill>
              </a:rPr>
              <a:t>Clay Brittain Jr. Center for Resort Tourism</a:t>
            </a:r>
          </a:p>
          <a:p>
            <a:pPr algn="r"/>
            <a:r>
              <a:rPr lang="en-US" sz="2000" dirty="0" smtClean="0">
                <a:solidFill>
                  <a:srgbClr val="006666"/>
                </a:solidFill>
              </a:rPr>
              <a:t>Damonte, L.T.</a:t>
            </a:r>
            <a:endParaRPr lang="en-US" sz="2000" dirty="0">
              <a:solidFill>
                <a:srgbClr val="0066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04" y="5621588"/>
            <a:ext cx="5261185" cy="964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3876"/>
          <a:stretch/>
        </p:blipFill>
        <p:spPr>
          <a:xfrm>
            <a:off x="1331784" y="264695"/>
            <a:ext cx="9532732" cy="52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33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12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Coastal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Damonte</dc:creator>
  <cp:lastModifiedBy>Taylor Damonte</cp:lastModifiedBy>
  <cp:revision>33</cp:revision>
  <dcterms:created xsi:type="dcterms:W3CDTF">2020-04-09T04:14:26Z</dcterms:created>
  <dcterms:modified xsi:type="dcterms:W3CDTF">2020-06-18T17:16:07Z</dcterms:modified>
</cp:coreProperties>
</file>